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24"/>
  </p:handoutMasterIdLst>
  <p:sldIdLst>
    <p:sldId id="281" r:id="rId5"/>
    <p:sldId id="682" r:id="rId6"/>
    <p:sldId id="728" r:id="rId7"/>
    <p:sldId id="683" r:id="rId8"/>
    <p:sldId id="730" r:id="rId9"/>
    <p:sldId id="731" r:id="rId10"/>
    <p:sldId id="729" r:id="rId11"/>
    <p:sldId id="732" r:id="rId12"/>
    <p:sldId id="733" r:id="rId13"/>
    <p:sldId id="734" r:id="rId14"/>
    <p:sldId id="735" r:id="rId15"/>
    <p:sldId id="736" r:id="rId16"/>
    <p:sldId id="737" r:id="rId17"/>
    <p:sldId id="738" r:id="rId18"/>
    <p:sldId id="739" r:id="rId19"/>
    <p:sldId id="740" r:id="rId20"/>
    <p:sldId id="741" r:id="rId21"/>
    <p:sldId id="742" r:id="rId22"/>
    <p:sldId id="67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D9582"/>
    <a:srgbClr val="AB8A79"/>
    <a:srgbClr val="C5AB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8" autoAdjust="0"/>
    <p:restoredTop sz="94660"/>
  </p:normalViewPr>
  <p:slideViewPr>
    <p:cSldViewPr snapToGrid="0">
      <p:cViewPr varScale="1">
        <p:scale>
          <a:sx n="86" d="100"/>
          <a:sy n="86" d="100"/>
        </p:scale>
        <p:origin x="288" y="90"/>
      </p:cViewPr>
      <p:guideLst/>
    </p:cSldViewPr>
  </p:slideViewPr>
  <p:notesTextViewPr>
    <p:cViewPr>
      <p:scale>
        <a:sx n="1" d="1"/>
        <a:sy n="1" d="1"/>
      </p:scale>
      <p:origin x="0" y="0"/>
    </p:cViewPr>
  </p:notesTextViewPr>
  <p:notesViewPr>
    <p:cSldViewPr snapToGrid="0">
      <p:cViewPr varScale="1">
        <p:scale>
          <a:sx n="82" d="100"/>
          <a:sy n="82" d="100"/>
        </p:scale>
        <p:origin x="106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24B91A8-28F4-4570-8ABE-8EACC18B00E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0C893E24-5769-4F12-8C7F-75D359A55E6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4FF2413-6BBE-45B2-ABDB-E9C8A36774DA}" type="datetimeFigureOut">
              <a:rPr lang="en-US" smtClean="0"/>
              <a:t>7/13/2025</a:t>
            </a:fld>
            <a:endParaRPr lang="en-US" dirty="0"/>
          </a:p>
        </p:txBody>
      </p:sp>
      <p:sp>
        <p:nvSpPr>
          <p:cNvPr id="4" name="Footer Placeholder 3">
            <a:extLst>
              <a:ext uri="{FF2B5EF4-FFF2-40B4-BE49-F238E27FC236}">
                <a16:creationId xmlns:a16="http://schemas.microsoft.com/office/drawing/2014/main" id="{74E21667-B34B-44CA-8C43-FE350AA6833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977D8209-50B4-4D1D-9B96-8127D20C18F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8C49AD-6773-4F7F-84A3-558C7AC5F8C1}" type="slidenum">
              <a:rPr lang="en-US" smtClean="0"/>
              <a:t>‹#›</a:t>
            </a:fld>
            <a:endParaRPr lang="en-US" dirty="0"/>
          </a:p>
        </p:txBody>
      </p:sp>
    </p:spTree>
    <p:extLst>
      <p:ext uri="{BB962C8B-B14F-4D97-AF65-F5344CB8AC3E}">
        <p14:creationId xmlns:p14="http://schemas.microsoft.com/office/powerpoint/2010/main" val="351286748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C9C55-7B35-484E-899D-A46F1EB88F70}"/>
              </a:ext>
            </a:extLst>
          </p:cNvPr>
          <p:cNvSpPr>
            <a:spLocks noGrp="1"/>
          </p:cNvSpPr>
          <p:nvPr>
            <p:ph type="ctrTitle"/>
          </p:nvPr>
        </p:nvSpPr>
        <p:spPr>
          <a:xfrm>
            <a:off x="1524000" y="1122363"/>
            <a:ext cx="9144000" cy="2387600"/>
          </a:xfrm>
        </p:spPr>
        <p:txBody>
          <a:bodyPr anchor="b">
            <a:normAutofit/>
          </a:bodyPr>
          <a:lstStyle>
            <a:lvl1pPr algn="ctr">
              <a:defRPr sz="8000">
                <a:solidFill>
                  <a:schemeClr val="bg1"/>
                </a:solidFill>
                <a:effectLst>
                  <a:outerShdw blurRad="38100" dist="38100" dir="2700000" algn="tl">
                    <a:srgbClr val="000000">
                      <a:alpha val="43137"/>
                    </a:srgbClr>
                  </a:outerShdw>
                </a:effectLst>
                <a:latin typeface="Trebuchet MS" panose="020B0603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70E6905B-FB9E-4027-9A5E-0E8DAE53CCA6}"/>
              </a:ext>
            </a:extLst>
          </p:cNvPr>
          <p:cNvSpPr>
            <a:spLocks noGrp="1"/>
          </p:cNvSpPr>
          <p:nvPr>
            <p:ph type="subTitle" idx="1"/>
          </p:nvPr>
        </p:nvSpPr>
        <p:spPr>
          <a:xfrm>
            <a:off x="1524000" y="3602038"/>
            <a:ext cx="9144000" cy="1655762"/>
          </a:xfrm>
        </p:spPr>
        <p:txBody>
          <a:bodyPr>
            <a:noAutofit/>
          </a:bodyPr>
          <a:lstStyle>
            <a:lvl1pPr marL="0" indent="0" algn="ctr">
              <a:buNone/>
              <a:defRPr sz="4800">
                <a:solidFill>
                  <a:srgbClr val="C5AB98"/>
                </a:solidFill>
                <a:effectLst>
                  <a:outerShdw blurRad="38100" dist="38100" dir="2700000" algn="tl">
                    <a:srgbClr val="000000">
                      <a:alpha val="43137"/>
                    </a:srgbClr>
                  </a:outerShdw>
                </a:effectLst>
                <a:latin typeface="Trebuchet MS" panose="020B0603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FCDA99F-6674-4D7D-BBB1-ECD8A827455D}"/>
              </a:ext>
            </a:extLst>
          </p:cNvPr>
          <p:cNvSpPr>
            <a:spLocks noGrp="1"/>
          </p:cNvSpPr>
          <p:nvPr>
            <p:ph type="dt" sz="half" idx="10"/>
          </p:nvPr>
        </p:nvSpPr>
        <p:spPr/>
        <p:txBody>
          <a:bodyPr/>
          <a:lstStyle/>
          <a:p>
            <a:fld id="{DDE845FC-CD2F-4B52-86C4-C15EFD4A55AE}" type="datetimeFigureOut">
              <a:rPr lang="en-US" smtClean="0"/>
              <a:t>7/13/2025</a:t>
            </a:fld>
            <a:endParaRPr lang="en-US" dirty="0"/>
          </a:p>
        </p:txBody>
      </p:sp>
      <p:sp>
        <p:nvSpPr>
          <p:cNvPr id="5" name="Footer Placeholder 4">
            <a:extLst>
              <a:ext uri="{FF2B5EF4-FFF2-40B4-BE49-F238E27FC236}">
                <a16:creationId xmlns:a16="http://schemas.microsoft.com/office/drawing/2014/main" id="{64C735F8-788D-4205-8FA3-99FA01E9575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0265DA5-EABB-4572-B0E7-3C5C5DA23A99}"/>
              </a:ext>
            </a:extLst>
          </p:cNvPr>
          <p:cNvSpPr>
            <a:spLocks noGrp="1"/>
          </p:cNvSpPr>
          <p:nvPr>
            <p:ph type="sldNum" sz="quarter" idx="12"/>
          </p:nvPr>
        </p:nvSpPr>
        <p:spPr/>
        <p:txBody>
          <a:bodyPr/>
          <a:lstStyle/>
          <a:p>
            <a:fld id="{9249A638-C530-4C0C-8B3A-9C3249C999E4}" type="slidenum">
              <a:rPr lang="en-US" smtClean="0"/>
              <a:t>‹#›</a:t>
            </a:fld>
            <a:endParaRPr lang="en-US" dirty="0"/>
          </a:p>
        </p:txBody>
      </p:sp>
    </p:spTree>
    <p:extLst>
      <p:ext uri="{BB962C8B-B14F-4D97-AF65-F5344CB8AC3E}">
        <p14:creationId xmlns:p14="http://schemas.microsoft.com/office/powerpoint/2010/main" val="2411275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911A9-81AB-49AD-A614-651800D7BB2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9949A20-7652-4091-A81A-EA1D44A0DFD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4949A5-345E-4F65-9049-0E1E7854CEEB}"/>
              </a:ext>
            </a:extLst>
          </p:cNvPr>
          <p:cNvSpPr>
            <a:spLocks noGrp="1"/>
          </p:cNvSpPr>
          <p:nvPr>
            <p:ph type="dt" sz="half" idx="10"/>
          </p:nvPr>
        </p:nvSpPr>
        <p:spPr/>
        <p:txBody>
          <a:bodyPr/>
          <a:lstStyle/>
          <a:p>
            <a:fld id="{DDE845FC-CD2F-4B52-86C4-C15EFD4A55AE}" type="datetimeFigureOut">
              <a:rPr lang="en-US" smtClean="0"/>
              <a:t>7/13/2025</a:t>
            </a:fld>
            <a:endParaRPr lang="en-US" dirty="0"/>
          </a:p>
        </p:txBody>
      </p:sp>
      <p:sp>
        <p:nvSpPr>
          <p:cNvPr id="5" name="Footer Placeholder 4">
            <a:extLst>
              <a:ext uri="{FF2B5EF4-FFF2-40B4-BE49-F238E27FC236}">
                <a16:creationId xmlns:a16="http://schemas.microsoft.com/office/drawing/2014/main" id="{E8141B31-6071-4662-93FA-412C0868659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4A20266-6088-4A36-9054-3221499FC4CA}"/>
              </a:ext>
            </a:extLst>
          </p:cNvPr>
          <p:cNvSpPr>
            <a:spLocks noGrp="1"/>
          </p:cNvSpPr>
          <p:nvPr>
            <p:ph type="sldNum" sz="quarter" idx="12"/>
          </p:nvPr>
        </p:nvSpPr>
        <p:spPr/>
        <p:txBody>
          <a:bodyPr/>
          <a:lstStyle/>
          <a:p>
            <a:fld id="{9249A638-C530-4C0C-8B3A-9C3249C999E4}" type="slidenum">
              <a:rPr lang="en-US" smtClean="0"/>
              <a:t>‹#›</a:t>
            </a:fld>
            <a:endParaRPr lang="en-US" dirty="0"/>
          </a:p>
        </p:txBody>
      </p:sp>
    </p:spTree>
    <p:extLst>
      <p:ext uri="{BB962C8B-B14F-4D97-AF65-F5344CB8AC3E}">
        <p14:creationId xmlns:p14="http://schemas.microsoft.com/office/powerpoint/2010/main" val="1513851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BF2D58-C1F6-4B82-A324-C012EDED17B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0921541-5CA3-4EDA-BE14-C1374370224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4CBA49-0B0D-45B1-9139-1446A25F1EAB}"/>
              </a:ext>
            </a:extLst>
          </p:cNvPr>
          <p:cNvSpPr>
            <a:spLocks noGrp="1"/>
          </p:cNvSpPr>
          <p:nvPr>
            <p:ph type="dt" sz="half" idx="10"/>
          </p:nvPr>
        </p:nvSpPr>
        <p:spPr/>
        <p:txBody>
          <a:bodyPr/>
          <a:lstStyle/>
          <a:p>
            <a:fld id="{DDE845FC-CD2F-4B52-86C4-C15EFD4A55AE}" type="datetimeFigureOut">
              <a:rPr lang="en-US" smtClean="0"/>
              <a:t>7/13/2025</a:t>
            </a:fld>
            <a:endParaRPr lang="en-US" dirty="0"/>
          </a:p>
        </p:txBody>
      </p:sp>
      <p:sp>
        <p:nvSpPr>
          <p:cNvPr id="5" name="Footer Placeholder 4">
            <a:extLst>
              <a:ext uri="{FF2B5EF4-FFF2-40B4-BE49-F238E27FC236}">
                <a16:creationId xmlns:a16="http://schemas.microsoft.com/office/drawing/2014/main" id="{C43D23FF-3D11-47AA-BBE4-77AFBFAFB77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B03BA05-14C2-400A-886B-101D1BDB22B9}"/>
              </a:ext>
            </a:extLst>
          </p:cNvPr>
          <p:cNvSpPr>
            <a:spLocks noGrp="1"/>
          </p:cNvSpPr>
          <p:nvPr>
            <p:ph type="sldNum" sz="quarter" idx="12"/>
          </p:nvPr>
        </p:nvSpPr>
        <p:spPr/>
        <p:txBody>
          <a:bodyPr/>
          <a:lstStyle/>
          <a:p>
            <a:fld id="{9249A638-C530-4C0C-8B3A-9C3249C999E4}" type="slidenum">
              <a:rPr lang="en-US" smtClean="0"/>
              <a:t>‹#›</a:t>
            </a:fld>
            <a:endParaRPr lang="en-US" dirty="0"/>
          </a:p>
        </p:txBody>
      </p:sp>
    </p:spTree>
    <p:extLst>
      <p:ext uri="{BB962C8B-B14F-4D97-AF65-F5344CB8AC3E}">
        <p14:creationId xmlns:p14="http://schemas.microsoft.com/office/powerpoint/2010/main" val="843443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71E87-2F85-41DC-93A0-52FAB8952916}"/>
              </a:ext>
            </a:extLst>
          </p:cNvPr>
          <p:cNvSpPr>
            <a:spLocks noGrp="1"/>
          </p:cNvSpPr>
          <p:nvPr>
            <p:ph type="title"/>
          </p:nvPr>
        </p:nvSpPr>
        <p:spPr>
          <a:xfrm>
            <a:off x="288758" y="433136"/>
            <a:ext cx="9333708" cy="898359"/>
          </a:xfrm>
        </p:spPr>
        <p:txBody>
          <a:bodyPr tIns="0" bIns="0">
            <a:normAutofit/>
          </a:bodyPr>
          <a:lstStyle>
            <a:lvl1pPr>
              <a:defRPr sz="6000">
                <a:solidFill>
                  <a:schemeClr val="bg1"/>
                </a:solidFill>
                <a:effectLst>
                  <a:outerShdw blurRad="38100" dist="38100" dir="2700000" algn="tl">
                    <a:srgbClr val="000000">
                      <a:alpha val="43137"/>
                    </a:srgbClr>
                  </a:outerShdw>
                </a:effectLst>
                <a:latin typeface="Trebuchet MS" panose="020B0603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5582BF62-5AF7-43AF-8509-DE60C790C74B}"/>
              </a:ext>
            </a:extLst>
          </p:cNvPr>
          <p:cNvSpPr>
            <a:spLocks noGrp="1"/>
          </p:cNvSpPr>
          <p:nvPr>
            <p:ph idx="1"/>
          </p:nvPr>
        </p:nvSpPr>
        <p:spPr>
          <a:xfrm>
            <a:off x="288758" y="1825625"/>
            <a:ext cx="11065042" cy="4351338"/>
          </a:xfrm>
        </p:spPr>
        <p:txBody>
          <a:bodyPr/>
          <a:lstStyle>
            <a:lvl1pPr>
              <a:defRPr sz="4000">
                <a:solidFill>
                  <a:schemeClr val="bg1"/>
                </a:solidFill>
                <a:effectLst>
                  <a:outerShdw blurRad="38100" dist="38100" dir="2700000" algn="tl">
                    <a:srgbClr val="000000">
                      <a:alpha val="43137"/>
                    </a:srgbClr>
                  </a:outerShdw>
                </a:effectLst>
                <a:latin typeface="Trebuchet MS" panose="020B0603020202020204" pitchFamily="34" charset="0"/>
              </a:defRPr>
            </a:lvl1pPr>
            <a:lvl2pPr>
              <a:defRPr sz="3600">
                <a:solidFill>
                  <a:schemeClr val="bg1"/>
                </a:solidFill>
                <a:effectLst>
                  <a:outerShdw blurRad="38100" dist="38100" dir="2700000" algn="tl">
                    <a:srgbClr val="000000">
                      <a:alpha val="43137"/>
                    </a:srgbClr>
                  </a:outerShdw>
                </a:effectLst>
                <a:latin typeface="Trebuchet MS" panose="020B0603020202020204" pitchFamily="34" charset="0"/>
              </a:defRPr>
            </a:lvl2pPr>
            <a:lvl3pPr>
              <a:defRPr sz="3600">
                <a:solidFill>
                  <a:schemeClr val="bg1"/>
                </a:solidFill>
                <a:effectLst>
                  <a:outerShdw blurRad="38100" dist="38100" dir="2700000" algn="tl">
                    <a:srgbClr val="000000">
                      <a:alpha val="43137"/>
                    </a:srgbClr>
                  </a:outerShdw>
                </a:effectLst>
                <a:latin typeface="Trebuchet MS" panose="020B0603020202020204" pitchFamily="34" charset="0"/>
              </a:defRPr>
            </a:lvl3pPr>
            <a:lvl4pPr>
              <a:defRPr sz="3600">
                <a:solidFill>
                  <a:schemeClr val="bg1"/>
                </a:solidFill>
                <a:effectLst>
                  <a:outerShdw blurRad="38100" dist="38100" dir="2700000" algn="tl">
                    <a:srgbClr val="000000">
                      <a:alpha val="43137"/>
                    </a:srgbClr>
                  </a:outerShdw>
                </a:effectLst>
                <a:latin typeface="Trebuchet MS" panose="020B0603020202020204" pitchFamily="34" charset="0"/>
              </a:defRPr>
            </a:lvl4pPr>
            <a:lvl5pPr>
              <a:defRPr sz="3600">
                <a:solidFill>
                  <a:schemeClr val="bg1"/>
                </a:solidFill>
                <a:effectLst>
                  <a:outerShdw blurRad="38100" dist="38100" dir="2700000" algn="tl">
                    <a:srgbClr val="000000">
                      <a:alpha val="43137"/>
                    </a:srgbClr>
                  </a:outerShdw>
                </a:effectLst>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59E16B3-AD4F-4423-87AA-DC71054AF6DF}"/>
              </a:ext>
            </a:extLst>
          </p:cNvPr>
          <p:cNvSpPr>
            <a:spLocks noGrp="1"/>
          </p:cNvSpPr>
          <p:nvPr>
            <p:ph type="dt" sz="half" idx="10"/>
          </p:nvPr>
        </p:nvSpPr>
        <p:spPr/>
        <p:txBody>
          <a:bodyPr/>
          <a:lstStyle/>
          <a:p>
            <a:fld id="{DDE845FC-CD2F-4B52-86C4-C15EFD4A55AE}" type="datetimeFigureOut">
              <a:rPr lang="en-US" smtClean="0"/>
              <a:t>7/13/2025</a:t>
            </a:fld>
            <a:endParaRPr lang="en-US" dirty="0"/>
          </a:p>
        </p:txBody>
      </p:sp>
      <p:sp>
        <p:nvSpPr>
          <p:cNvPr id="5" name="Footer Placeholder 4">
            <a:extLst>
              <a:ext uri="{FF2B5EF4-FFF2-40B4-BE49-F238E27FC236}">
                <a16:creationId xmlns:a16="http://schemas.microsoft.com/office/drawing/2014/main" id="{96914343-FE3C-46CC-A637-8C58685F66F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01A5B11-68FD-4BC0-85AF-899E72C725A5}"/>
              </a:ext>
            </a:extLst>
          </p:cNvPr>
          <p:cNvSpPr>
            <a:spLocks noGrp="1"/>
          </p:cNvSpPr>
          <p:nvPr>
            <p:ph type="sldNum" sz="quarter" idx="12"/>
          </p:nvPr>
        </p:nvSpPr>
        <p:spPr/>
        <p:txBody>
          <a:bodyPr/>
          <a:lstStyle/>
          <a:p>
            <a:fld id="{9249A638-C530-4C0C-8B3A-9C3249C999E4}" type="slidenum">
              <a:rPr lang="en-US" smtClean="0"/>
              <a:t>‹#›</a:t>
            </a:fld>
            <a:endParaRPr lang="en-US" dirty="0"/>
          </a:p>
        </p:txBody>
      </p:sp>
    </p:spTree>
    <p:extLst>
      <p:ext uri="{BB962C8B-B14F-4D97-AF65-F5344CB8AC3E}">
        <p14:creationId xmlns:p14="http://schemas.microsoft.com/office/powerpoint/2010/main" val="3914820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7CB2B-0F44-4335-816A-F5B4F2215EB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2B45CBB-B3AD-4258-90FE-20B5635E0B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B5DD1D8-D94E-410D-ABCE-8091618AB7FE}"/>
              </a:ext>
            </a:extLst>
          </p:cNvPr>
          <p:cNvSpPr>
            <a:spLocks noGrp="1"/>
          </p:cNvSpPr>
          <p:nvPr>
            <p:ph type="dt" sz="half" idx="10"/>
          </p:nvPr>
        </p:nvSpPr>
        <p:spPr/>
        <p:txBody>
          <a:bodyPr/>
          <a:lstStyle/>
          <a:p>
            <a:fld id="{DDE845FC-CD2F-4B52-86C4-C15EFD4A55AE}" type="datetimeFigureOut">
              <a:rPr lang="en-US" smtClean="0"/>
              <a:t>7/13/2025</a:t>
            </a:fld>
            <a:endParaRPr lang="en-US" dirty="0"/>
          </a:p>
        </p:txBody>
      </p:sp>
      <p:sp>
        <p:nvSpPr>
          <p:cNvPr id="5" name="Footer Placeholder 4">
            <a:extLst>
              <a:ext uri="{FF2B5EF4-FFF2-40B4-BE49-F238E27FC236}">
                <a16:creationId xmlns:a16="http://schemas.microsoft.com/office/drawing/2014/main" id="{E40827AF-C718-49A4-B2B2-48CB2E05710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3A11D46-0F23-4F9C-B26D-9C3C112DD80C}"/>
              </a:ext>
            </a:extLst>
          </p:cNvPr>
          <p:cNvSpPr>
            <a:spLocks noGrp="1"/>
          </p:cNvSpPr>
          <p:nvPr>
            <p:ph type="sldNum" sz="quarter" idx="12"/>
          </p:nvPr>
        </p:nvSpPr>
        <p:spPr/>
        <p:txBody>
          <a:bodyPr/>
          <a:lstStyle/>
          <a:p>
            <a:fld id="{9249A638-C530-4C0C-8B3A-9C3249C999E4}" type="slidenum">
              <a:rPr lang="en-US" smtClean="0"/>
              <a:t>‹#›</a:t>
            </a:fld>
            <a:endParaRPr lang="en-US" dirty="0"/>
          </a:p>
        </p:txBody>
      </p:sp>
    </p:spTree>
    <p:extLst>
      <p:ext uri="{BB962C8B-B14F-4D97-AF65-F5344CB8AC3E}">
        <p14:creationId xmlns:p14="http://schemas.microsoft.com/office/powerpoint/2010/main" val="2797761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C6977-852B-46A1-BAD2-9FE446FE36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A93A38-AE43-4EAD-B097-8A8F24C1666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03A722-39BE-4807-92D3-68764E71530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4F27273-70E5-487B-9E81-56711A481DF4}"/>
              </a:ext>
            </a:extLst>
          </p:cNvPr>
          <p:cNvSpPr>
            <a:spLocks noGrp="1"/>
          </p:cNvSpPr>
          <p:nvPr>
            <p:ph type="dt" sz="half" idx="10"/>
          </p:nvPr>
        </p:nvSpPr>
        <p:spPr/>
        <p:txBody>
          <a:bodyPr/>
          <a:lstStyle/>
          <a:p>
            <a:fld id="{DDE845FC-CD2F-4B52-86C4-C15EFD4A55AE}" type="datetimeFigureOut">
              <a:rPr lang="en-US" smtClean="0"/>
              <a:t>7/13/2025</a:t>
            </a:fld>
            <a:endParaRPr lang="en-US" dirty="0"/>
          </a:p>
        </p:txBody>
      </p:sp>
      <p:sp>
        <p:nvSpPr>
          <p:cNvPr id="6" name="Footer Placeholder 5">
            <a:extLst>
              <a:ext uri="{FF2B5EF4-FFF2-40B4-BE49-F238E27FC236}">
                <a16:creationId xmlns:a16="http://schemas.microsoft.com/office/drawing/2014/main" id="{0B09CD23-9A54-41F1-9894-D4FA893F253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A02402A-43E2-423F-95A7-5B28C2F90C67}"/>
              </a:ext>
            </a:extLst>
          </p:cNvPr>
          <p:cNvSpPr>
            <a:spLocks noGrp="1"/>
          </p:cNvSpPr>
          <p:nvPr>
            <p:ph type="sldNum" sz="quarter" idx="12"/>
          </p:nvPr>
        </p:nvSpPr>
        <p:spPr/>
        <p:txBody>
          <a:bodyPr/>
          <a:lstStyle/>
          <a:p>
            <a:fld id="{9249A638-C530-4C0C-8B3A-9C3249C999E4}" type="slidenum">
              <a:rPr lang="en-US" smtClean="0"/>
              <a:t>‹#›</a:t>
            </a:fld>
            <a:endParaRPr lang="en-US" dirty="0"/>
          </a:p>
        </p:txBody>
      </p:sp>
    </p:spTree>
    <p:extLst>
      <p:ext uri="{BB962C8B-B14F-4D97-AF65-F5344CB8AC3E}">
        <p14:creationId xmlns:p14="http://schemas.microsoft.com/office/powerpoint/2010/main" val="2961244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2690C-941F-40D2-B73F-B7234229A9B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82D5FE4-DABE-45FE-9581-EFDA4D7935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4ECCC83-AFA6-4C9E-85CA-F1F77753965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58B5D14-C6B5-4E0C-80BF-8D2D2180EDC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053531C-E533-4D1D-A5D2-E576266996E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5DAE44C-D6D6-44B2-ACAA-3E2B1D77D13D}"/>
              </a:ext>
            </a:extLst>
          </p:cNvPr>
          <p:cNvSpPr>
            <a:spLocks noGrp="1"/>
          </p:cNvSpPr>
          <p:nvPr>
            <p:ph type="dt" sz="half" idx="10"/>
          </p:nvPr>
        </p:nvSpPr>
        <p:spPr/>
        <p:txBody>
          <a:bodyPr/>
          <a:lstStyle/>
          <a:p>
            <a:fld id="{DDE845FC-CD2F-4B52-86C4-C15EFD4A55AE}" type="datetimeFigureOut">
              <a:rPr lang="en-US" smtClean="0"/>
              <a:t>7/13/2025</a:t>
            </a:fld>
            <a:endParaRPr lang="en-US" dirty="0"/>
          </a:p>
        </p:txBody>
      </p:sp>
      <p:sp>
        <p:nvSpPr>
          <p:cNvPr id="8" name="Footer Placeholder 7">
            <a:extLst>
              <a:ext uri="{FF2B5EF4-FFF2-40B4-BE49-F238E27FC236}">
                <a16:creationId xmlns:a16="http://schemas.microsoft.com/office/drawing/2014/main" id="{38FF3807-9FB7-4CA9-B8B8-87E8F359AB90}"/>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69E9D8EF-F0C3-4D40-9875-05C556F0D8FA}"/>
              </a:ext>
            </a:extLst>
          </p:cNvPr>
          <p:cNvSpPr>
            <a:spLocks noGrp="1"/>
          </p:cNvSpPr>
          <p:nvPr>
            <p:ph type="sldNum" sz="quarter" idx="12"/>
          </p:nvPr>
        </p:nvSpPr>
        <p:spPr/>
        <p:txBody>
          <a:bodyPr/>
          <a:lstStyle/>
          <a:p>
            <a:fld id="{9249A638-C530-4C0C-8B3A-9C3249C999E4}" type="slidenum">
              <a:rPr lang="en-US" smtClean="0"/>
              <a:t>‹#›</a:t>
            </a:fld>
            <a:endParaRPr lang="en-US" dirty="0"/>
          </a:p>
        </p:txBody>
      </p:sp>
    </p:spTree>
    <p:extLst>
      <p:ext uri="{BB962C8B-B14F-4D97-AF65-F5344CB8AC3E}">
        <p14:creationId xmlns:p14="http://schemas.microsoft.com/office/powerpoint/2010/main" val="2545049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F4F53-CEBC-4804-AD11-EB6D2B88650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567327-14F8-4326-B222-3659114FBEA2}"/>
              </a:ext>
            </a:extLst>
          </p:cNvPr>
          <p:cNvSpPr>
            <a:spLocks noGrp="1"/>
          </p:cNvSpPr>
          <p:nvPr>
            <p:ph type="dt" sz="half" idx="10"/>
          </p:nvPr>
        </p:nvSpPr>
        <p:spPr/>
        <p:txBody>
          <a:bodyPr/>
          <a:lstStyle/>
          <a:p>
            <a:fld id="{DDE845FC-CD2F-4B52-86C4-C15EFD4A55AE}" type="datetimeFigureOut">
              <a:rPr lang="en-US" smtClean="0"/>
              <a:t>7/13/2025</a:t>
            </a:fld>
            <a:endParaRPr lang="en-US" dirty="0"/>
          </a:p>
        </p:txBody>
      </p:sp>
      <p:sp>
        <p:nvSpPr>
          <p:cNvPr id="4" name="Footer Placeholder 3">
            <a:extLst>
              <a:ext uri="{FF2B5EF4-FFF2-40B4-BE49-F238E27FC236}">
                <a16:creationId xmlns:a16="http://schemas.microsoft.com/office/drawing/2014/main" id="{B10B47B3-E879-43DB-B39C-53548AE5C6A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B798C94-B27F-45E9-A931-3B316A60FB93}"/>
              </a:ext>
            </a:extLst>
          </p:cNvPr>
          <p:cNvSpPr>
            <a:spLocks noGrp="1"/>
          </p:cNvSpPr>
          <p:nvPr>
            <p:ph type="sldNum" sz="quarter" idx="12"/>
          </p:nvPr>
        </p:nvSpPr>
        <p:spPr/>
        <p:txBody>
          <a:bodyPr/>
          <a:lstStyle/>
          <a:p>
            <a:fld id="{9249A638-C530-4C0C-8B3A-9C3249C999E4}" type="slidenum">
              <a:rPr lang="en-US" smtClean="0"/>
              <a:t>‹#›</a:t>
            </a:fld>
            <a:endParaRPr lang="en-US" dirty="0"/>
          </a:p>
        </p:txBody>
      </p:sp>
    </p:spTree>
    <p:extLst>
      <p:ext uri="{BB962C8B-B14F-4D97-AF65-F5344CB8AC3E}">
        <p14:creationId xmlns:p14="http://schemas.microsoft.com/office/powerpoint/2010/main" val="4111303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1FF3B8-77D6-4751-B2CD-D50D46903889}"/>
              </a:ext>
            </a:extLst>
          </p:cNvPr>
          <p:cNvSpPr>
            <a:spLocks noGrp="1"/>
          </p:cNvSpPr>
          <p:nvPr>
            <p:ph type="dt" sz="half" idx="10"/>
          </p:nvPr>
        </p:nvSpPr>
        <p:spPr/>
        <p:txBody>
          <a:bodyPr/>
          <a:lstStyle/>
          <a:p>
            <a:fld id="{DDE845FC-CD2F-4B52-86C4-C15EFD4A55AE}" type="datetimeFigureOut">
              <a:rPr lang="en-US" smtClean="0"/>
              <a:t>7/13/2025</a:t>
            </a:fld>
            <a:endParaRPr lang="en-US" dirty="0"/>
          </a:p>
        </p:txBody>
      </p:sp>
      <p:sp>
        <p:nvSpPr>
          <p:cNvPr id="3" name="Footer Placeholder 2">
            <a:extLst>
              <a:ext uri="{FF2B5EF4-FFF2-40B4-BE49-F238E27FC236}">
                <a16:creationId xmlns:a16="http://schemas.microsoft.com/office/drawing/2014/main" id="{90FC42AE-7B85-4F87-96D7-3EA94674363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F1DF948-E437-42A4-B103-D7E089CA8C43}"/>
              </a:ext>
            </a:extLst>
          </p:cNvPr>
          <p:cNvSpPr>
            <a:spLocks noGrp="1"/>
          </p:cNvSpPr>
          <p:nvPr>
            <p:ph type="sldNum" sz="quarter" idx="12"/>
          </p:nvPr>
        </p:nvSpPr>
        <p:spPr/>
        <p:txBody>
          <a:bodyPr/>
          <a:lstStyle/>
          <a:p>
            <a:fld id="{9249A638-C530-4C0C-8B3A-9C3249C999E4}" type="slidenum">
              <a:rPr lang="en-US" smtClean="0"/>
              <a:t>‹#›</a:t>
            </a:fld>
            <a:endParaRPr lang="en-US" dirty="0"/>
          </a:p>
        </p:txBody>
      </p:sp>
    </p:spTree>
    <p:extLst>
      <p:ext uri="{BB962C8B-B14F-4D97-AF65-F5344CB8AC3E}">
        <p14:creationId xmlns:p14="http://schemas.microsoft.com/office/powerpoint/2010/main" val="1307014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FDE6A-5DCC-4D36-8D02-31D10E4D6C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4CA3454-2DB6-43E6-89E2-545D3B9BBB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0315CA-3089-4579-8DEB-0B6EFB40CD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E9FCE85-567A-409B-BDA0-4C9244C108DA}"/>
              </a:ext>
            </a:extLst>
          </p:cNvPr>
          <p:cNvSpPr>
            <a:spLocks noGrp="1"/>
          </p:cNvSpPr>
          <p:nvPr>
            <p:ph type="dt" sz="half" idx="10"/>
          </p:nvPr>
        </p:nvSpPr>
        <p:spPr/>
        <p:txBody>
          <a:bodyPr/>
          <a:lstStyle/>
          <a:p>
            <a:fld id="{DDE845FC-CD2F-4B52-86C4-C15EFD4A55AE}" type="datetimeFigureOut">
              <a:rPr lang="en-US" smtClean="0"/>
              <a:t>7/13/2025</a:t>
            </a:fld>
            <a:endParaRPr lang="en-US" dirty="0"/>
          </a:p>
        </p:txBody>
      </p:sp>
      <p:sp>
        <p:nvSpPr>
          <p:cNvPr id="6" name="Footer Placeholder 5">
            <a:extLst>
              <a:ext uri="{FF2B5EF4-FFF2-40B4-BE49-F238E27FC236}">
                <a16:creationId xmlns:a16="http://schemas.microsoft.com/office/drawing/2014/main" id="{DE6D99CD-2E47-4D7E-8541-411BB7AE73B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77DF21B-56E6-4C0E-9A08-9B6666143038}"/>
              </a:ext>
            </a:extLst>
          </p:cNvPr>
          <p:cNvSpPr>
            <a:spLocks noGrp="1"/>
          </p:cNvSpPr>
          <p:nvPr>
            <p:ph type="sldNum" sz="quarter" idx="12"/>
          </p:nvPr>
        </p:nvSpPr>
        <p:spPr/>
        <p:txBody>
          <a:bodyPr/>
          <a:lstStyle/>
          <a:p>
            <a:fld id="{9249A638-C530-4C0C-8B3A-9C3249C999E4}" type="slidenum">
              <a:rPr lang="en-US" smtClean="0"/>
              <a:t>‹#›</a:t>
            </a:fld>
            <a:endParaRPr lang="en-US" dirty="0"/>
          </a:p>
        </p:txBody>
      </p:sp>
    </p:spTree>
    <p:extLst>
      <p:ext uri="{BB962C8B-B14F-4D97-AF65-F5344CB8AC3E}">
        <p14:creationId xmlns:p14="http://schemas.microsoft.com/office/powerpoint/2010/main" val="3994900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184F8-BD54-4CD8-9990-6909CABE22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8BF080-CF8A-4922-BC8E-04E5556836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C632782-683A-4C41-80DD-1AF32FD4DE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5F08F3D-8A25-46F5-94CA-85F1EB7AF9F6}"/>
              </a:ext>
            </a:extLst>
          </p:cNvPr>
          <p:cNvSpPr>
            <a:spLocks noGrp="1"/>
          </p:cNvSpPr>
          <p:nvPr>
            <p:ph type="dt" sz="half" idx="10"/>
          </p:nvPr>
        </p:nvSpPr>
        <p:spPr/>
        <p:txBody>
          <a:bodyPr/>
          <a:lstStyle/>
          <a:p>
            <a:fld id="{DDE845FC-CD2F-4B52-86C4-C15EFD4A55AE}" type="datetimeFigureOut">
              <a:rPr lang="en-US" smtClean="0"/>
              <a:t>7/13/2025</a:t>
            </a:fld>
            <a:endParaRPr lang="en-US" dirty="0"/>
          </a:p>
        </p:txBody>
      </p:sp>
      <p:sp>
        <p:nvSpPr>
          <p:cNvPr id="6" name="Footer Placeholder 5">
            <a:extLst>
              <a:ext uri="{FF2B5EF4-FFF2-40B4-BE49-F238E27FC236}">
                <a16:creationId xmlns:a16="http://schemas.microsoft.com/office/drawing/2014/main" id="{793A3B92-3D78-4C62-9B00-50500C36681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E1BB790-55EF-4837-A8D0-44C30E6F512C}"/>
              </a:ext>
            </a:extLst>
          </p:cNvPr>
          <p:cNvSpPr>
            <a:spLocks noGrp="1"/>
          </p:cNvSpPr>
          <p:nvPr>
            <p:ph type="sldNum" sz="quarter" idx="12"/>
          </p:nvPr>
        </p:nvSpPr>
        <p:spPr/>
        <p:txBody>
          <a:bodyPr/>
          <a:lstStyle/>
          <a:p>
            <a:fld id="{9249A638-C530-4C0C-8B3A-9C3249C999E4}" type="slidenum">
              <a:rPr lang="en-US" smtClean="0"/>
              <a:t>‹#›</a:t>
            </a:fld>
            <a:endParaRPr lang="en-US" dirty="0"/>
          </a:p>
        </p:txBody>
      </p:sp>
    </p:spTree>
    <p:extLst>
      <p:ext uri="{BB962C8B-B14F-4D97-AF65-F5344CB8AC3E}">
        <p14:creationId xmlns:p14="http://schemas.microsoft.com/office/powerpoint/2010/main" val="979499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extLst>
              <a:ext uri="{BEBA8EAE-BF5A-486C-A8C5-ECC9F3942E4B}">
                <a14:imgProps xmlns:a14="http://schemas.microsoft.com/office/drawing/2010/main">
                  <a14:imgLayer r:embed="rId14">
                    <a14:imgEffect>
                      <a14:brightnessContrast bright="15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C5FDB2-87FC-4092-907A-71A7B6ABE8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99570E7-A60D-4511-A299-D9405D8CDB8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957F85-3B86-444E-B668-8486981355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E845FC-CD2F-4B52-86C4-C15EFD4A55AE}" type="datetimeFigureOut">
              <a:rPr lang="en-US" smtClean="0"/>
              <a:t>7/13/2025</a:t>
            </a:fld>
            <a:endParaRPr lang="en-US" dirty="0"/>
          </a:p>
        </p:txBody>
      </p:sp>
      <p:sp>
        <p:nvSpPr>
          <p:cNvPr id="5" name="Footer Placeholder 4">
            <a:extLst>
              <a:ext uri="{FF2B5EF4-FFF2-40B4-BE49-F238E27FC236}">
                <a16:creationId xmlns:a16="http://schemas.microsoft.com/office/drawing/2014/main" id="{EAB2DD21-9E01-45C5-8D29-D5488B68E5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E7475D4-9C62-40E1-AB68-89B0854930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49A638-C530-4C0C-8B3A-9C3249C999E4}" type="slidenum">
              <a:rPr lang="en-US" smtClean="0"/>
              <a:t>‹#›</a:t>
            </a:fld>
            <a:endParaRPr lang="en-US" dirty="0"/>
          </a:p>
        </p:txBody>
      </p:sp>
    </p:spTree>
    <p:extLst>
      <p:ext uri="{BB962C8B-B14F-4D97-AF65-F5344CB8AC3E}">
        <p14:creationId xmlns:p14="http://schemas.microsoft.com/office/powerpoint/2010/main" val="2604116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A1AC7-E269-45A6-8BE0-BAE16C5280EF}"/>
              </a:ext>
            </a:extLst>
          </p:cNvPr>
          <p:cNvSpPr>
            <a:spLocks noGrp="1"/>
          </p:cNvSpPr>
          <p:nvPr>
            <p:ph type="ctrTitle"/>
          </p:nvPr>
        </p:nvSpPr>
        <p:spPr>
          <a:xfrm>
            <a:off x="1010654" y="1808168"/>
            <a:ext cx="7842402" cy="2387600"/>
          </a:xfrm>
        </p:spPr>
        <p:txBody>
          <a:bodyPr>
            <a:normAutofit/>
          </a:bodyPr>
          <a:lstStyle/>
          <a:p>
            <a:pPr algn="r"/>
            <a:r>
              <a:rPr lang="en-US" dirty="0"/>
              <a:t>People of       the Spirit</a:t>
            </a:r>
          </a:p>
        </p:txBody>
      </p:sp>
      <p:sp>
        <p:nvSpPr>
          <p:cNvPr id="3" name="Subtitle 2">
            <a:extLst>
              <a:ext uri="{FF2B5EF4-FFF2-40B4-BE49-F238E27FC236}">
                <a16:creationId xmlns:a16="http://schemas.microsoft.com/office/drawing/2014/main" id="{E1B296A9-C8E0-4BEC-85C2-DB30BB8C3BD6}"/>
              </a:ext>
            </a:extLst>
          </p:cNvPr>
          <p:cNvSpPr>
            <a:spLocks noGrp="1"/>
          </p:cNvSpPr>
          <p:nvPr>
            <p:ph type="subTitle" idx="1"/>
          </p:nvPr>
        </p:nvSpPr>
        <p:spPr>
          <a:xfrm>
            <a:off x="1524000" y="4287843"/>
            <a:ext cx="7329055" cy="1655762"/>
          </a:xfrm>
        </p:spPr>
        <p:txBody>
          <a:bodyPr/>
          <a:lstStyle/>
          <a:p>
            <a:pPr algn="r"/>
            <a:r>
              <a:rPr lang="en-US" dirty="0">
                <a:solidFill>
                  <a:srgbClr val="CD9582"/>
                </a:solidFill>
              </a:rPr>
              <a:t>Acts 19:1-10</a:t>
            </a:r>
          </a:p>
        </p:txBody>
      </p:sp>
    </p:spTree>
    <p:extLst>
      <p:ext uri="{BB962C8B-B14F-4D97-AF65-F5344CB8AC3E}">
        <p14:creationId xmlns:p14="http://schemas.microsoft.com/office/powerpoint/2010/main" val="3734454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59903-11EC-4E63-877C-9315E24A5A19}"/>
              </a:ext>
            </a:extLst>
          </p:cNvPr>
          <p:cNvSpPr>
            <a:spLocks noGrp="1"/>
          </p:cNvSpPr>
          <p:nvPr>
            <p:ph type="title"/>
          </p:nvPr>
        </p:nvSpPr>
        <p:spPr>
          <a:xfrm>
            <a:off x="288758" y="433136"/>
            <a:ext cx="9333708" cy="898359"/>
          </a:xfrm>
        </p:spPr>
        <p:txBody>
          <a:bodyPr>
            <a:normAutofit fontScale="90000"/>
          </a:bodyPr>
          <a:lstStyle/>
          <a:p>
            <a:r>
              <a:rPr lang="en-US" dirty="0"/>
              <a:t>The Work of the Holy Spirit</a:t>
            </a:r>
          </a:p>
        </p:txBody>
      </p:sp>
      <p:sp>
        <p:nvSpPr>
          <p:cNvPr id="3" name="Content Placeholder 2">
            <a:extLst>
              <a:ext uri="{FF2B5EF4-FFF2-40B4-BE49-F238E27FC236}">
                <a16:creationId xmlns:a16="http://schemas.microsoft.com/office/drawing/2014/main" id="{4FDA1DE6-5D9D-44AD-8771-5524B71E9839}"/>
              </a:ext>
            </a:extLst>
          </p:cNvPr>
          <p:cNvSpPr>
            <a:spLocks noGrp="1"/>
          </p:cNvSpPr>
          <p:nvPr>
            <p:ph idx="1"/>
          </p:nvPr>
        </p:nvSpPr>
        <p:spPr>
          <a:xfrm>
            <a:off x="288758" y="1825624"/>
            <a:ext cx="11903242" cy="4863933"/>
          </a:xfrm>
        </p:spPr>
        <p:txBody>
          <a:bodyPr>
            <a:normAutofit/>
          </a:bodyPr>
          <a:lstStyle/>
          <a:p>
            <a:r>
              <a:rPr lang="en-US" dirty="0"/>
              <a:t>The Holy Spirit convicts the world.</a:t>
            </a:r>
          </a:p>
          <a:p>
            <a:r>
              <a:rPr lang="en-US" dirty="0"/>
              <a:t>The Holy Spirit resides in the believer.</a:t>
            </a:r>
          </a:p>
          <a:p>
            <a:r>
              <a:rPr lang="en-US" dirty="0"/>
              <a:t>The Holy Spirit transforms the believer.</a:t>
            </a:r>
          </a:p>
          <a:p>
            <a:r>
              <a:rPr lang="en-US" dirty="0"/>
              <a:t>The Holy Spirit empowers believers for witness.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1699279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59903-11EC-4E63-877C-9315E24A5A19}"/>
              </a:ext>
            </a:extLst>
          </p:cNvPr>
          <p:cNvSpPr>
            <a:spLocks noGrp="1"/>
          </p:cNvSpPr>
          <p:nvPr>
            <p:ph type="title"/>
          </p:nvPr>
        </p:nvSpPr>
        <p:spPr>
          <a:xfrm>
            <a:off x="288758" y="433136"/>
            <a:ext cx="9333708" cy="898359"/>
          </a:xfrm>
        </p:spPr>
        <p:txBody>
          <a:bodyPr>
            <a:normAutofit fontScale="90000"/>
          </a:bodyPr>
          <a:lstStyle/>
          <a:p>
            <a:r>
              <a:rPr lang="en-US" dirty="0"/>
              <a:t>The Work of the Holy Spirit</a:t>
            </a:r>
          </a:p>
        </p:txBody>
      </p:sp>
      <p:sp>
        <p:nvSpPr>
          <p:cNvPr id="3" name="Content Placeholder 2">
            <a:extLst>
              <a:ext uri="{FF2B5EF4-FFF2-40B4-BE49-F238E27FC236}">
                <a16:creationId xmlns:a16="http://schemas.microsoft.com/office/drawing/2014/main" id="{4FDA1DE6-5D9D-44AD-8771-5524B71E9839}"/>
              </a:ext>
            </a:extLst>
          </p:cNvPr>
          <p:cNvSpPr>
            <a:spLocks noGrp="1"/>
          </p:cNvSpPr>
          <p:nvPr>
            <p:ph idx="1"/>
          </p:nvPr>
        </p:nvSpPr>
        <p:spPr>
          <a:xfrm>
            <a:off x="288758" y="1825624"/>
            <a:ext cx="11903242" cy="4863933"/>
          </a:xfrm>
        </p:spPr>
        <p:txBody>
          <a:bodyPr>
            <a:normAutofit/>
          </a:bodyPr>
          <a:lstStyle/>
          <a:p>
            <a:r>
              <a:rPr lang="en-US" dirty="0"/>
              <a:t>Acts 1:8</a:t>
            </a:r>
          </a:p>
          <a:p>
            <a:pPr lvl="1"/>
            <a:r>
              <a:rPr lang="en-US" dirty="0">
                <a:effectLst>
                  <a:outerShdw blurRad="228600" algn="ctr" rotWithShape="0">
                    <a:srgbClr val="000000">
                      <a:alpha val="53000"/>
                    </a:srgbClr>
                  </a:outerShdw>
                </a:effectLst>
              </a:rPr>
              <a:t>But you will receive power when the Holy Spirit comes on you; and you will be my witnesses...</a:t>
            </a:r>
            <a:endParaRPr lang="en-US" dirty="0">
              <a:effectLst/>
            </a:endParaRPr>
          </a:p>
          <a:p>
            <a:pPr lvl="1"/>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1122408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59903-11EC-4E63-877C-9315E24A5A19}"/>
              </a:ext>
            </a:extLst>
          </p:cNvPr>
          <p:cNvSpPr>
            <a:spLocks noGrp="1"/>
          </p:cNvSpPr>
          <p:nvPr>
            <p:ph type="title"/>
          </p:nvPr>
        </p:nvSpPr>
        <p:spPr>
          <a:xfrm>
            <a:off x="288758" y="433136"/>
            <a:ext cx="9333708" cy="898359"/>
          </a:xfrm>
        </p:spPr>
        <p:txBody>
          <a:bodyPr>
            <a:normAutofit/>
          </a:bodyPr>
          <a:lstStyle/>
          <a:p>
            <a:r>
              <a:rPr lang="en-US" dirty="0"/>
              <a:t>Spirit-Prompted Speech</a:t>
            </a:r>
          </a:p>
        </p:txBody>
      </p:sp>
      <p:sp>
        <p:nvSpPr>
          <p:cNvPr id="3" name="Content Placeholder 2">
            <a:extLst>
              <a:ext uri="{FF2B5EF4-FFF2-40B4-BE49-F238E27FC236}">
                <a16:creationId xmlns:a16="http://schemas.microsoft.com/office/drawing/2014/main" id="{4FDA1DE6-5D9D-44AD-8771-5524B71E9839}"/>
              </a:ext>
            </a:extLst>
          </p:cNvPr>
          <p:cNvSpPr>
            <a:spLocks noGrp="1"/>
          </p:cNvSpPr>
          <p:nvPr>
            <p:ph idx="1"/>
          </p:nvPr>
        </p:nvSpPr>
        <p:spPr>
          <a:xfrm>
            <a:off x="288758" y="1825624"/>
            <a:ext cx="11903242" cy="4863933"/>
          </a:xfrm>
        </p:spPr>
        <p:txBody>
          <a:bodyPr>
            <a:normAutofit fontScale="92500"/>
          </a:bodyPr>
          <a:lstStyle/>
          <a:p>
            <a:r>
              <a:rPr lang="en-US" dirty="0"/>
              <a:t>Acts 2:4 </a:t>
            </a:r>
          </a:p>
          <a:p>
            <a:pPr lvl="1"/>
            <a:r>
              <a:rPr lang="en-US" dirty="0"/>
              <a:t>All of them were filled with the Holy Spirit and began to speak in other tongues  as the Spirit enabled them. </a:t>
            </a:r>
          </a:p>
          <a:p>
            <a:r>
              <a:rPr lang="en-US" dirty="0"/>
              <a:t>Acts 4:8 </a:t>
            </a:r>
          </a:p>
          <a:p>
            <a:pPr lvl="1"/>
            <a:r>
              <a:rPr lang="en-US" dirty="0"/>
              <a:t>Then Peter, filled with the Holy Spirit, said to them</a:t>
            </a:r>
          </a:p>
          <a:p>
            <a:r>
              <a:rPr lang="en-US" dirty="0"/>
              <a:t>Acts 4:31 </a:t>
            </a:r>
          </a:p>
          <a:p>
            <a:pPr lvl="1"/>
            <a:r>
              <a:rPr lang="en-US" dirty="0"/>
              <a:t>After they prayed, the place where they were meeting was shaken. And they were all filled with the Holy Spirit and spoke the word of God boldly. </a:t>
            </a:r>
          </a:p>
          <a:p>
            <a:endParaRPr lang="en-US" dirty="0"/>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1145250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59903-11EC-4E63-877C-9315E24A5A19}"/>
              </a:ext>
            </a:extLst>
          </p:cNvPr>
          <p:cNvSpPr>
            <a:spLocks noGrp="1"/>
          </p:cNvSpPr>
          <p:nvPr>
            <p:ph type="title"/>
          </p:nvPr>
        </p:nvSpPr>
        <p:spPr>
          <a:xfrm>
            <a:off x="288758" y="433136"/>
            <a:ext cx="9333708" cy="898359"/>
          </a:xfrm>
        </p:spPr>
        <p:txBody>
          <a:bodyPr>
            <a:normAutofit/>
          </a:bodyPr>
          <a:lstStyle/>
          <a:p>
            <a:r>
              <a:rPr lang="en-US" dirty="0"/>
              <a:t>Spirit-Prompted Speech</a:t>
            </a:r>
          </a:p>
        </p:txBody>
      </p:sp>
      <p:sp>
        <p:nvSpPr>
          <p:cNvPr id="3" name="Content Placeholder 2">
            <a:extLst>
              <a:ext uri="{FF2B5EF4-FFF2-40B4-BE49-F238E27FC236}">
                <a16:creationId xmlns:a16="http://schemas.microsoft.com/office/drawing/2014/main" id="{4FDA1DE6-5D9D-44AD-8771-5524B71E9839}"/>
              </a:ext>
            </a:extLst>
          </p:cNvPr>
          <p:cNvSpPr>
            <a:spLocks noGrp="1"/>
          </p:cNvSpPr>
          <p:nvPr>
            <p:ph idx="1"/>
          </p:nvPr>
        </p:nvSpPr>
        <p:spPr>
          <a:xfrm>
            <a:off x="288758" y="1825624"/>
            <a:ext cx="11903242" cy="4863933"/>
          </a:xfrm>
        </p:spPr>
        <p:txBody>
          <a:bodyPr>
            <a:normAutofit/>
          </a:bodyPr>
          <a:lstStyle/>
          <a:p>
            <a:r>
              <a:rPr lang="en-US" dirty="0"/>
              <a:t>Acts 7:55-56</a:t>
            </a:r>
          </a:p>
          <a:p>
            <a:pPr lvl="1"/>
            <a:r>
              <a:rPr lang="en-US" dirty="0"/>
              <a:t>But Stephen, full of the Holy Spirit, looked up to heaven and saw the glory of God, and Jesus standing at the right hand of God. “Look,” he said, “I see heaven open and the Son of Man standing at the right hand of God.” </a:t>
            </a:r>
          </a:p>
          <a:p>
            <a:endParaRPr lang="en-US" dirty="0"/>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30198470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59903-11EC-4E63-877C-9315E24A5A19}"/>
              </a:ext>
            </a:extLst>
          </p:cNvPr>
          <p:cNvSpPr>
            <a:spLocks noGrp="1"/>
          </p:cNvSpPr>
          <p:nvPr>
            <p:ph type="title"/>
          </p:nvPr>
        </p:nvSpPr>
        <p:spPr>
          <a:xfrm>
            <a:off x="288758" y="433136"/>
            <a:ext cx="9333708" cy="898359"/>
          </a:xfrm>
        </p:spPr>
        <p:txBody>
          <a:bodyPr>
            <a:normAutofit/>
          </a:bodyPr>
          <a:lstStyle/>
          <a:p>
            <a:r>
              <a:rPr lang="en-US" dirty="0"/>
              <a:t>Spirit-Prompted Speech</a:t>
            </a:r>
          </a:p>
        </p:txBody>
      </p:sp>
      <p:sp>
        <p:nvSpPr>
          <p:cNvPr id="3" name="Content Placeholder 2">
            <a:extLst>
              <a:ext uri="{FF2B5EF4-FFF2-40B4-BE49-F238E27FC236}">
                <a16:creationId xmlns:a16="http://schemas.microsoft.com/office/drawing/2014/main" id="{4FDA1DE6-5D9D-44AD-8771-5524B71E9839}"/>
              </a:ext>
            </a:extLst>
          </p:cNvPr>
          <p:cNvSpPr>
            <a:spLocks noGrp="1"/>
          </p:cNvSpPr>
          <p:nvPr>
            <p:ph idx="1"/>
          </p:nvPr>
        </p:nvSpPr>
        <p:spPr>
          <a:xfrm>
            <a:off x="288758" y="1825624"/>
            <a:ext cx="11903242" cy="4863933"/>
          </a:xfrm>
        </p:spPr>
        <p:txBody>
          <a:bodyPr>
            <a:normAutofit lnSpcReduction="10000"/>
          </a:bodyPr>
          <a:lstStyle/>
          <a:p>
            <a:r>
              <a:rPr lang="en-US" dirty="0"/>
              <a:t>Acts 8:17 </a:t>
            </a:r>
          </a:p>
          <a:p>
            <a:pPr lvl="1"/>
            <a:r>
              <a:rPr lang="en-US" dirty="0"/>
              <a:t>Then Peter and John placed their hands on them, and they received the Holy Spirit. </a:t>
            </a:r>
          </a:p>
          <a:p>
            <a:r>
              <a:rPr lang="en-US" dirty="0"/>
              <a:t>Acts 10:44 </a:t>
            </a:r>
          </a:p>
          <a:p>
            <a:pPr lvl="1"/>
            <a:r>
              <a:rPr lang="en-US" dirty="0"/>
              <a:t>While Peter was still speaking these words, the Holy Spirit came on all who heard the message.  The circumcised believers who had come with Peter were astonished that the gift of the Holy Spirit had been poured out even on Gentiles. For they heard them speaking </a:t>
            </a:r>
            <a:r>
              <a:rPr lang="en-US"/>
              <a:t>in tongues </a:t>
            </a:r>
            <a:r>
              <a:rPr lang="en-US" dirty="0"/>
              <a:t>and praising God. </a:t>
            </a:r>
          </a:p>
          <a:p>
            <a:pPr marL="0" indent="0">
              <a:buNone/>
            </a:pPr>
            <a:endParaRPr lang="en-US" dirty="0"/>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3879711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59903-11EC-4E63-877C-9315E24A5A19}"/>
              </a:ext>
            </a:extLst>
          </p:cNvPr>
          <p:cNvSpPr>
            <a:spLocks noGrp="1"/>
          </p:cNvSpPr>
          <p:nvPr>
            <p:ph type="title"/>
          </p:nvPr>
        </p:nvSpPr>
        <p:spPr>
          <a:xfrm>
            <a:off x="288758" y="433136"/>
            <a:ext cx="9333708" cy="898359"/>
          </a:xfrm>
        </p:spPr>
        <p:txBody>
          <a:bodyPr>
            <a:normAutofit/>
          </a:bodyPr>
          <a:lstStyle/>
          <a:p>
            <a:r>
              <a:rPr lang="en-US" dirty="0"/>
              <a:t>Spirit-Prompted Speech</a:t>
            </a:r>
          </a:p>
        </p:txBody>
      </p:sp>
      <p:sp>
        <p:nvSpPr>
          <p:cNvPr id="3" name="Content Placeholder 2">
            <a:extLst>
              <a:ext uri="{FF2B5EF4-FFF2-40B4-BE49-F238E27FC236}">
                <a16:creationId xmlns:a16="http://schemas.microsoft.com/office/drawing/2014/main" id="{4FDA1DE6-5D9D-44AD-8771-5524B71E9839}"/>
              </a:ext>
            </a:extLst>
          </p:cNvPr>
          <p:cNvSpPr>
            <a:spLocks noGrp="1"/>
          </p:cNvSpPr>
          <p:nvPr>
            <p:ph idx="1"/>
          </p:nvPr>
        </p:nvSpPr>
        <p:spPr>
          <a:xfrm>
            <a:off x="288758" y="1825624"/>
            <a:ext cx="11903242" cy="4863933"/>
          </a:xfrm>
        </p:spPr>
        <p:txBody>
          <a:bodyPr>
            <a:normAutofit/>
          </a:bodyPr>
          <a:lstStyle/>
          <a:p>
            <a:r>
              <a:rPr lang="en-US" dirty="0"/>
              <a:t>Acts 13:9 </a:t>
            </a:r>
          </a:p>
          <a:p>
            <a:pPr lvl="1"/>
            <a:r>
              <a:rPr lang="en-US" dirty="0"/>
              <a:t>Then Saul, who was also called Paul, filled with the Holy Spirit, looked straight at </a:t>
            </a:r>
            <a:r>
              <a:rPr lang="en-US" dirty="0" err="1"/>
              <a:t>Elymas</a:t>
            </a:r>
            <a:r>
              <a:rPr lang="en-US" dirty="0"/>
              <a:t> and said…</a:t>
            </a:r>
          </a:p>
          <a:p>
            <a:pPr marL="0" indent="0">
              <a:buNone/>
            </a:pPr>
            <a:endParaRPr lang="en-US" dirty="0"/>
          </a:p>
          <a:p>
            <a:r>
              <a:rPr lang="en-US" dirty="0"/>
              <a:t>Acts 13:52 </a:t>
            </a:r>
          </a:p>
          <a:p>
            <a:pPr lvl="1"/>
            <a:r>
              <a:rPr lang="en-US" dirty="0"/>
              <a:t>And the disciples were filled with joy and with the Holy Spirit. </a:t>
            </a:r>
          </a:p>
          <a:p>
            <a:pPr marL="0" indent="0">
              <a:buNone/>
            </a:pPr>
            <a:endParaRPr lang="en-US" dirty="0"/>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35420033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59903-11EC-4E63-877C-9315E24A5A19}"/>
              </a:ext>
            </a:extLst>
          </p:cNvPr>
          <p:cNvSpPr>
            <a:spLocks noGrp="1"/>
          </p:cNvSpPr>
          <p:nvPr>
            <p:ph type="title"/>
          </p:nvPr>
        </p:nvSpPr>
        <p:spPr>
          <a:xfrm>
            <a:off x="288758" y="433136"/>
            <a:ext cx="9333708" cy="898359"/>
          </a:xfrm>
        </p:spPr>
        <p:txBody>
          <a:bodyPr>
            <a:normAutofit/>
          </a:bodyPr>
          <a:lstStyle/>
          <a:p>
            <a:r>
              <a:rPr lang="en-US" dirty="0"/>
              <a:t>Spirit-Prompted Speech</a:t>
            </a:r>
          </a:p>
        </p:txBody>
      </p:sp>
      <p:sp>
        <p:nvSpPr>
          <p:cNvPr id="3" name="Content Placeholder 2">
            <a:extLst>
              <a:ext uri="{FF2B5EF4-FFF2-40B4-BE49-F238E27FC236}">
                <a16:creationId xmlns:a16="http://schemas.microsoft.com/office/drawing/2014/main" id="{4FDA1DE6-5D9D-44AD-8771-5524B71E9839}"/>
              </a:ext>
            </a:extLst>
          </p:cNvPr>
          <p:cNvSpPr>
            <a:spLocks noGrp="1"/>
          </p:cNvSpPr>
          <p:nvPr>
            <p:ph idx="1"/>
          </p:nvPr>
        </p:nvSpPr>
        <p:spPr>
          <a:xfrm>
            <a:off x="288758" y="1825624"/>
            <a:ext cx="11903242" cy="4863933"/>
          </a:xfrm>
        </p:spPr>
        <p:txBody>
          <a:bodyPr>
            <a:normAutofit/>
          </a:bodyPr>
          <a:lstStyle/>
          <a:p>
            <a:r>
              <a:rPr lang="en-US" dirty="0"/>
              <a:t>Acts 19:6</a:t>
            </a:r>
          </a:p>
          <a:p>
            <a:pPr lvl="1"/>
            <a:r>
              <a:rPr lang="en-US" dirty="0"/>
              <a:t>When Paul placed his hands on them, the Holy Spirit came on them, and they spoke in tongues and prophesied.</a:t>
            </a:r>
          </a:p>
          <a:p>
            <a:pPr marL="0" indent="0">
              <a:buNone/>
            </a:pPr>
            <a:endParaRPr lang="en-US" dirty="0"/>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26336880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59903-11EC-4E63-877C-9315E24A5A19}"/>
              </a:ext>
            </a:extLst>
          </p:cNvPr>
          <p:cNvSpPr>
            <a:spLocks noGrp="1"/>
          </p:cNvSpPr>
          <p:nvPr>
            <p:ph type="title"/>
          </p:nvPr>
        </p:nvSpPr>
        <p:spPr>
          <a:xfrm>
            <a:off x="288758" y="433136"/>
            <a:ext cx="9333708" cy="898359"/>
          </a:xfrm>
        </p:spPr>
        <p:txBody>
          <a:bodyPr>
            <a:normAutofit/>
          </a:bodyPr>
          <a:lstStyle/>
          <a:p>
            <a:r>
              <a:rPr lang="en-US" dirty="0"/>
              <a:t>Spirit-Prompted Speech</a:t>
            </a:r>
          </a:p>
        </p:txBody>
      </p:sp>
      <p:sp>
        <p:nvSpPr>
          <p:cNvPr id="3" name="Content Placeholder 2">
            <a:extLst>
              <a:ext uri="{FF2B5EF4-FFF2-40B4-BE49-F238E27FC236}">
                <a16:creationId xmlns:a16="http://schemas.microsoft.com/office/drawing/2014/main" id="{4FDA1DE6-5D9D-44AD-8771-5524B71E9839}"/>
              </a:ext>
            </a:extLst>
          </p:cNvPr>
          <p:cNvSpPr>
            <a:spLocks noGrp="1"/>
          </p:cNvSpPr>
          <p:nvPr>
            <p:ph idx="1"/>
          </p:nvPr>
        </p:nvSpPr>
        <p:spPr>
          <a:xfrm>
            <a:off x="288758" y="1825624"/>
            <a:ext cx="11903242" cy="5313113"/>
          </a:xfrm>
        </p:spPr>
        <p:txBody>
          <a:bodyPr>
            <a:normAutofit/>
          </a:bodyPr>
          <a:lstStyle/>
          <a:p>
            <a:r>
              <a:rPr lang="en-US" dirty="0"/>
              <a:t>What is speaking in tongues?</a:t>
            </a:r>
          </a:p>
          <a:p>
            <a:pPr lvl="1"/>
            <a:r>
              <a:rPr lang="en-US" dirty="0"/>
              <a:t>Speaking a language unknown to the speaker</a:t>
            </a:r>
          </a:p>
          <a:p>
            <a:pPr lvl="2"/>
            <a:r>
              <a:rPr lang="en-US" dirty="0"/>
              <a:t>Types:</a:t>
            </a:r>
          </a:p>
          <a:p>
            <a:pPr lvl="3"/>
            <a:r>
              <a:rPr lang="en-US" dirty="0"/>
              <a:t>A human language that results in witness – Acts 2</a:t>
            </a:r>
          </a:p>
          <a:p>
            <a:pPr lvl="3"/>
            <a:r>
              <a:rPr lang="en-US" dirty="0"/>
              <a:t>Private prayer and praise to God 				– 1 Cor. 14:2, 4, 28</a:t>
            </a:r>
          </a:p>
          <a:p>
            <a:pPr lvl="3"/>
            <a:r>
              <a:rPr lang="en-US" dirty="0"/>
              <a:t>Public prayer and praise which is interpreted for the edification of the church 					– 1 Cor 14:5, 13, 27</a:t>
            </a:r>
          </a:p>
          <a:p>
            <a:pPr lvl="1"/>
            <a:endParaRPr lang="en-US" dirty="0"/>
          </a:p>
          <a:p>
            <a:pPr lvl="3"/>
            <a:endParaRPr lang="en-US" dirty="0"/>
          </a:p>
          <a:p>
            <a:pPr marL="0" indent="0">
              <a:buNone/>
            </a:pPr>
            <a:endParaRPr lang="en-US" dirty="0"/>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5760368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59903-11EC-4E63-877C-9315E24A5A19}"/>
              </a:ext>
            </a:extLst>
          </p:cNvPr>
          <p:cNvSpPr>
            <a:spLocks noGrp="1"/>
          </p:cNvSpPr>
          <p:nvPr>
            <p:ph type="title"/>
          </p:nvPr>
        </p:nvSpPr>
        <p:spPr>
          <a:xfrm>
            <a:off x="288758" y="433136"/>
            <a:ext cx="9333708" cy="898359"/>
          </a:xfrm>
        </p:spPr>
        <p:txBody>
          <a:bodyPr>
            <a:normAutofit/>
          </a:bodyPr>
          <a:lstStyle/>
          <a:p>
            <a:r>
              <a:rPr lang="en-US" dirty="0"/>
              <a:t>Spirit-Prompted Speech</a:t>
            </a:r>
          </a:p>
        </p:txBody>
      </p:sp>
      <p:sp>
        <p:nvSpPr>
          <p:cNvPr id="3" name="Content Placeholder 2">
            <a:extLst>
              <a:ext uri="{FF2B5EF4-FFF2-40B4-BE49-F238E27FC236}">
                <a16:creationId xmlns:a16="http://schemas.microsoft.com/office/drawing/2014/main" id="{4FDA1DE6-5D9D-44AD-8771-5524B71E9839}"/>
              </a:ext>
            </a:extLst>
          </p:cNvPr>
          <p:cNvSpPr>
            <a:spLocks noGrp="1"/>
          </p:cNvSpPr>
          <p:nvPr>
            <p:ph idx="1"/>
          </p:nvPr>
        </p:nvSpPr>
        <p:spPr>
          <a:xfrm>
            <a:off x="288758" y="1825624"/>
            <a:ext cx="11903242" cy="5313113"/>
          </a:xfrm>
        </p:spPr>
        <p:txBody>
          <a:bodyPr>
            <a:normAutofit/>
          </a:bodyPr>
          <a:lstStyle/>
          <a:p>
            <a:r>
              <a:rPr lang="en-US" dirty="0"/>
              <a:t>What is prophecy?</a:t>
            </a:r>
          </a:p>
          <a:p>
            <a:pPr lvl="1"/>
            <a:r>
              <a:rPr lang="en-US" dirty="0"/>
              <a:t>Speaking revelation from God for the strengthening, encouraging, and comfort of others. 				– 1 Corinthians 14:3, 5, 24-25, 29-33</a:t>
            </a:r>
          </a:p>
          <a:p>
            <a:pPr lvl="1"/>
            <a:endParaRPr lang="en-US" dirty="0"/>
          </a:p>
          <a:p>
            <a:pPr lvl="3"/>
            <a:endParaRPr lang="en-US" dirty="0"/>
          </a:p>
          <a:p>
            <a:pPr marL="0" indent="0">
              <a:buNone/>
            </a:pPr>
            <a:endParaRPr lang="en-US" dirty="0"/>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29400924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59903-11EC-4E63-877C-9315E24A5A19}"/>
              </a:ext>
            </a:extLst>
          </p:cNvPr>
          <p:cNvSpPr>
            <a:spLocks noGrp="1"/>
          </p:cNvSpPr>
          <p:nvPr>
            <p:ph type="title"/>
          </p:nvPr>
        </p:nvSpPr>
        <p:spPr>
          <a:xfrm>
            <a:off x="288758" y="433136"/>
            <a:ext cx="9333708" cy="898359"/>
          </a:xfrm>
        </p:spPr>
        <p:txBody>
          <a:bodyPr>
            <a:normAutofit/>
          </a:bodyPr>
          <a:lstStyle/>
          <a:p>
            <a:r>
              <a:rPr lang="en-US" dirty="0"/>
              <a:t>People of the Spirit</a:t>
            </a:r>
          </a:p>
        </p:txBody>
      </p:sp>
      <p:sp>
        <p:nvSpPr>
          <p:cNvPr id="3" name="Content Placeholder 2">
            <a:extLst>
              <a:ext uri="{FF2B5EF4-FFF2-40B4-BE49-F238E27FC236}">
                <a16:creationId xmlns:a16="http://schemas.microsoft.com/office/drawing/2014/main" id="{4FDA1DE6-5D9D-44AD-8771-5524B71E9839}"/>
              </a:ext>
            </a:extLst>
          </p:cNvPr>
          <p:cNvSpPr>
            <a:spLocks noGrp="1"/>
          </p:cNvSpPr>
          <p:nvPr>
            <p:ph idx="1"/>
          </p:nvPr>
        </p:nvSpPr>
        <p:spPr>
          <a:xfrm>
            <a:off x="288758" y="1825624"/>
            <a:ext cx="11903242" cy="4863933"/>
          </a:xfrm>
        </p:spPr>
        <p:txBody>
          <a:bodyPr>
            <a:normAutofit/>
          </a:bodyPr>
          <a:lstStyle/>
          <a:p>
            <a:r>
              <a:rPr lang="en-US" dirty="0"/>
              <a:t>The Holy Spirit is promised to all believers.</a:t>
            </a:r>
          </a:p>
          <a:p>
            <a:endParaRPr lang="en-US" dirty="0"/>
          </a:p>
          <a:p>
            <a:r>
              <a:rPr lang="en-US" dirty="0"/>
              <a:t>He works to convict the world, and he indwells, transforms, and empowers God’s people.</a:t>
            </a:r>
          </a:p>
          <a:p>
            <a:endParaRPr lang="en-US" dirty="0"/>
          </a:p>
          <a:p>
            <a:r>
              <a:rPr lang="en-US" dirty="0"/>
              <a:t>The Holy Spirit fills believers so that they might bear witness to the saving power of Jesus.</a:t>
            </a:r>
          </a:p>
        </p:txBody>
      </p:sp>
    </p:spTree>
    <p:extLst>
      <p:ext uri="{BB962C8B-B14F-4D97-AF65-F5344CB8AC3E}">
        <p14:creationId xmlns:p14="http://schemas.microsoft.com/office/powerpoint/2010/main" val="71657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59903-11EC-4E63-877C-9315E24A5A19}"/>
              </a:ext>
            </a:extLst>
          </p:cNvPr>
          <p:cNvSpPr>
            <a:spLocks noGrp="1"/>
          </p:cNvSpPr>
          <p:nvPr>
            <p:ph type="title"/>
          </p:nvPr>
        </p:nvSpPr>
        <p:spPr>
          <a:xfrm>
            <a:off x="288758" y="433136"/>
            <a:ext cx="9333708" cy="898359"/>
          </a:xfrm>
        </p:spPr>
        <p:txBody>
          <a:bodyPr>
            <a:normAutofit/>
          </a:bodyPr>
          <a:lstStyle/>
          <a:p>
            <a:r>
              <a:rPr lang="en-US" dirty="0"/>
              <a:t>The Gift of the Holy Spirit</a:t>
            </a:r>
          </a:p>
        </p:txBody>
      </p:sp>
      <p:sp>
        <p:nvSpPr>
          <p:cNvPr id="3" name="Content Placeholder 2">
            <a:extLst>
              <a:ext uri="{FF2B5EF4-FFF2-40B4-BE49-F238E27FC236}">
                <a16:creationId xmlns:a16="http://schemas.microsoft.com/office/drawing/2014/main" id="{4FDA1DE6-5D9D-44AD-8771-5524B71E9839}"/>
              </a:ext>
            </a:extLst>
          </p:cNvPr>
          <p:cNvSpPr>
            <a:spLocks noGrp="1"/>
          </p:cNvSpPr>
          <p:nvPr>
            <p:ph idx="1"/>
          </p:nvPr>
        </p:nvSpPr>
        <p:spPr>
          <a:xfrm>
            <a:off x="288758" y="1825624"/>
            <a:ext cx="11903242" cy="4863933"/>
          </a:xfrm>
        </p:spPr>
        <p:txBody>
          <a:bodyPr>
            <a:normAutofit/>
          </a:bodyPr>
          <a:lstStyle/>
          <a:p>
            <a:r>
              <a:rPr lang="en-US" dirty="0"/>
              <a:t>There is an expectation that the Holy Spirit will be at work among everyone who believes.</a:t>
            </a:r>
          </a:p>
          <a:p>
            <a:endParaRPr lang="en-US" dirty="0"/>
          </a:p>
          <a:p>
            <a:r>
              <a:rPr lang="en-US" dirty="0"/>
              <a:t>God promised to give his Spirit to his people.</a:t>
            </a:r>
          </a:p>
          <a:p>
            <a:endParaRPr lang="en-US" dirty="0"/>
          </a:p>
          <a:p>
            <a:pPr lvl="1"/>
            <a:endParaRPr lang="en-US" dirty="0"/>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884657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59903-11EC-4E63-877C-9315E24A5A19}"/>
              </a:ext>
            </a:extLst>
          </p:cNvPr>
          <p:cNvSpPr>
            <a:spLocks noGrp="1"/>
          </p:cNvSpPr>
          <p:nvPr>
            <p:ph type="title"/>
          </p:nvPr>
        </p:nvSpPr>
        <p:spPr>
          <a:xfrm>
            <a:off x="288758" y="433136"/>
            <a:ext cx="9333708" cy="898359"/>
          </a:xfrm>
        </p:spPr>
        <p:txBody>
          <a:bodyPr>
            <a:normAutofit/>
          </a:bodyPr>
          <a:lstStyle/>
          <a:p>
            <a:r>
              <a:rPr lang="en-US" dirty="0"/>
              <a:t>The Gift of the Holy Spirit</a:t>
            </a:r>
          </a:p>
        </p:txBody>
      </p:sp>
      <p:sp>
        <p:nvSpPr>
          <p:cNvPr id="3" name="Content Placeholder 2">
            <a:extLst>
              <a:ext uri="{FF2B5EF4-FFF2-40B4-BE49-F238E27FC236}">
                <a16:creationId xmlns:a16="http://schemas.microsoft.com/office/drawing/2014/main" id="{4FDA1DE6-5D9D-44AD-8771-5524B71E9839}"/>
              </a:ext>
            </a:extLst>
          </p:cNvPr>
          <p:cNvSpPr>
            <a:spLocks noGrp="1"/>
          </p:cNvSpPr>
          <p:nvPr>
            <p:ph idx="1"/>
          </p:nvPr>
        </p:nvSpPr>
        <p:spPr>
          <a:xfrm>
            <a:off x="288758" y="1825624"/>
            <a:ext cx="11903242" cy="4863933"/>
          </a:xfrm>
        </p:spPr>
        <p:txBody>
          <a:bodyPr>
            <a:normAutofit/>
          </a:bodyPr>
          <a:lstStyle/>
          <a:p>
            <a:r>
              <a:rPr lang="en-US" dirty="0"/>
              <a:t>Acts 2:38-39</a:t>
            </a:r>
          </a:p>
          <a:p>
            <a:pPr lvl="1"/>
            <a:r>
              <a:rPr lang="en-US" dirty="0"/>
              <a:t>Peter replied, “Repent and be baptized, every one of you, in the name of Jesus Christ for the forgiveness of your sins. And you will receive the gift of the Holy Spirit. The promise is for you and your children and for all who are far off—for all whom the Lord our God will call.” </a:t>
            </a:r>
          </a:p>
          <a:p>
            <a:endParaRPr lang="en-US" dirty="0"/>
          </a:p>
          <a:p>
            <a:pPr lvl="1"/>
            <a:endParaRPr lang="en-US" dirty="0"/>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2951992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59903-11EC-4E63-877C-9315E24A5A19}"/>
              </a:ext>
            </a:extLst>
          </p:cNvPr>
          <p:cNvSpPr>
            <a:spLocks noGrp="1"/>
          </p:cNvSpPr>
          <p:nvPr>
            <p:ph type="title"/>
          </p:nvPr>
        </p:nvSpPr>
        <p:spPr>
          <a:xfrm>
            <a:off x="288758" y="433136"/>
            <a:ext cx="9333708" cy="898359"/>
          </a:xfrm>
        </p:spPr>
        <p:txBody>
          <a:bodyPr>
            <a:normAutofit fontScale="90000"/>
          </a:bodyPr>
          <a:lstStyle/>
          <a:p>
            <a:r>
              <a:rPr lang="en-US" dirty="0"/>
              <a:t>The Work of the Holy Spirit</a:t>
            </a:r>
          </a:p>
        </p:txBody>
      </p:sp>
      <p:sp>
        <p:nvSpPr>
          <p:cNvPr id="3" name="Content Placeholder 2">
            <a:extLst>
              <a:ext uri="{FF2B5EF4-FFF2-40B4-BE49-F238E27FC236}">
                <a16:creationId xmlns:a16="http://schemas.microsoft.com/office/drawing/2014/main" id="{4FDA1DE6-5D9D-44AD-8771-5524B71E9839}"/>
              </a:ext>
            </a:extLst>
          </p:cNvPr>
          <p:cNvSpPr>
            <a:spLocks noGrp="1"/>
          </p:cNvSpPr>
          <p:nvPr>
            <p:ph idx="1"/>
          </p:nvPr>
        </p:nvSpPr>
        <p:spPr>
          <a:xfrm>
            <a:off x="288758" y="1825624"/>
            <a:ext cx="11903242" cy="4863933"/>
          </a:xfrm>
        </p:spPr>
        <p:txBody>
          <a:bodyPr>
            <a:normAutofit/>
          </a:bodyPr>
          <a:lstStyle/>
          <a:p>
            <a:r>
              <a:rPr lang="en-US" dirty="0"/>
              <a:t>The Holy Spirit convicts the world.</a:t>
            </a:r>
          </a:p>
          <a:p>
            <a:endParaRPr lang="en-US" dirty="0"/>
          </a:p>
          <a:p>
            <a:endParaRPr lang="en-US" dirty="0"/>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2332875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59903-11EC-4E63-877C-9315E24A5A19}"/>
              </a:ext>
            </a:extLst>
          </p:cNvPr>
          <p:cNvSpPr>
            <a:spLocks noGrp="1"/>
          </p:cNvSpPr>
          <p:nvPr>
            <p:ph type="title"/>
          </p:nvPr>
        </p:nvSpPr>
        <p:spPr>
          <a:xfrm>
            <a:off x="288758" y="433136"/>
            <a:ext cx="9333708" cy="898359"/>
          </a:xfrm>
        </p:spPr>
        <p:txBody>
          <a:bodyPr>
            <a:normAutofit fontScale="90000"/>
          </a:bodyPr>
          <a:lstStyle/>
          <a:p>
            <a:r>
              <a:rPr lang="en-US" dirty="0"/>
              <a:t>The Work of the Holy Spirit</a:t>
            </a:r>
          </a:p>
        </p:txBody>
      </p:sp>
      <p:sp>
        <p:nvSpPr>
          <p:cNvPr id="3" name="Content Placeholder 2">
            <a:extLst>
              <a:ext uri="{FF2B5EF4-FFF2-40B4-BE49-F238E27FC236}">
                <a16:creationId xmlns:a16="http://schemas.microsoft.com/office/drawing/2014/main" id="{4FDA1DE6-5D9D-44AD-8771-5524B71E9839}"/>
              </a:ext>
            </a:extLst>
          </p:cNvPr>
          <p:cNvSpPr>
            <a:spLocks noGrp="1"/>
          </p:cNvSpPr>
          <p:nvPr>
            <p:ph idx="1"/>
          </p:nvPr>
        </p:nvSpPr>
        <p:spPr>
          <a:xfrm>
            <a:off x="288758" y="1825624"/>
            <a:ext cx="11903242" cy="4863933"/>
          </a:xfrm>
        </p:spPr>
        <p:txBody>
          <a:bodyPr>
            <a:normAutofit/>
          </a:bodyPr>
          <a:lstStyle/>
          <a:p>
            <a:r>
              <a:rPr lang="en-US" dirty="0"/>
              <a:t>John 16:7-11 </a:t>
            </a:r>
          </a:p>
          <a:p>
            <a:pPr lvl="1"/>
            <a:r>
              <a:rPr lang="en-US" dirty="0"/>
              <a:t>Unless I go away, the Advocate will not come to you; but if I go, I will send him to you. When he comes, he will prove the world to be in the wrong about sin and righteousness and judgment…														 -</a:t>
            </a:r>
          </a:p>
          <a:p>
            <a:endParaRPr lang="en-US" dirty="0"/>
          </a:p>
          <a:p>
            <a:endParaRPr lang="en-US" dirty="0"/>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3525501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59903-11EC-4E63-877C-9315E24A5A19}"/>
              </a:ext>
            </a:extLst>
          </p:cNvPr>
          <p:cNvSpPr>
            <a:spLocks noGrp="1"/>
          </p:cNvSpPr>
          <p:nvPr>
            <p:ph type="title"/>
          </p:nvPr>
        </p:nvSpPr>
        <p:spPr>
          <a:xfrm>
            <a:off x="288758" y="433136"/>
            <a:ext cx="9333708" cy="898359"/>
          </a:xfrm>
        </p:spPr>
        <p:txBody>
          <a:bodyPr>
            <a:normAutofit fontScale="90000"/>
          </a:bodyPr>
          <a:lstStyle/>
          <a:p>
            <a:r>
              <a:rPr lang="en-US" dirty="0"/>
              <a:t>The Work of the Holy Spirit</a:t>
            </a:r>
          </a:p>
        </p:txBody>
      </p:sp>
      <p:sp>
        <p:nvSpPr>
          <p:cNvPr id="3" name="Content Placeholder 2">
            <a:extLst>
              <a:ext uri="{FF2B5EF4-FFF2-40B4-BE49-F238E27FC236}">
                <a16:creationId xmlns:a16="http://schemas.microsoft.com/office/drawing/2014/main" id="{4FDA1DE6-5D9D-44AD-8771-5524B71E9839}"/>
              </a:ext>
            </a:extLst>
          </p:cNvPr>
          <p:cNvSpPr>
            <a:spLocks noGrp="1"/>
          </p:cNvSpPr>
          <p:nvPr>
            <p:ph idx="1"/>
          </p:nvPr>
        </p:nvSpPr>
        <p:spPr>
          <a:xfrm>
            <a:off x="288758" y="1825624"/>
            <a:ext cx="11903242" cy="4863933"/>
          </a:xfrm>
        </p:spPr>
        <p:txBody>
          <a:bodyPr>
            <a:normAutofit/>
          </a:bodyPr>
          <a:lstStyle/>
          <a:p>
            <a:r>
              <a:rPr lang="en-US" dirty="0"/>
              <a:t>The Holy Spirit convicts the world.</a:t>
            </a:r>
          </a:p>
          <a:p>
            <a:r>
              <a:rPr lang="en-US" dirty="0"/>
              <a:t>The Holy Spirit resides in the believer.</a:t>
            </a:r>
          </a:p>
          <a:p>
            <a:endParaRPr lang="en-US" dirty="0"/>
          </a:p>
          <a:p>
            <a:endParaRPr lang="en-US" dirty="0"/>
          </a:p>
          <a:p>
            <a:endParaRPr lang="en-US" dirty="0"/>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3438284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59903-11EC-4E63-877C-9315E24A5A19}"/>
              </a:ext>
            </a:extLst>
          </p:cNvPr>
          <p:cNvSpPr>
            <a:spLocks noGrp="1"/>
          </p:cNvSpPr>
          <p:nvPr>
            <p:ph type="title"/>
          </p:nvPr>
        </p:nvSpPr>
        <p:spPr>
          <a:xfrm>
            <a:off x="288758" y="433136"/>
            <a:ext cx="9333708" cy="898359"/>
          </a:xfrm>
        </p:spPr>
        <p:txBody>
          <a:bodyPr>
            <a:normAutofit fontScale="90000"/>
          </a:bodyPr>
          <a:lstStyle/>
          <a:p>
            <a:r>
              <a:rPr lang="en-US" dirty="0"/>
              <a:t>The Work of the Holy Spirit</a:t>
            </a:r>
          </a:p>
        </p:txBody>
      </p:sp>
      <p:sp>
        <p:nvSpPr>
          <p:cNvPr id="3" name="Content Placeholder 2">
            <a:extLst>
              <a:ext uri="{FF2B5EF4-FFF2-40B4-BE49-F238E27FC236}">
                <a16:creationId xmlns:a16="http://schemas.microsoft.com/office/drawing/2014/main" id="{4FDA1DE6-5D9D-44AD-8771-5524B71E9839}"/>
              </a:ext>
            </a:extLst>
          </p:cNvPr>
          <p:cNvSpPr>
            <a:spLocks noGrp="1"/>
          </p:cNvSpPr>
          <p:nvPr>
            <p:ph idx="1"/>
          </p:nvPr>
        </p:nvSpPr>
        <p:spPr>
          <a:xfrm>
            <a:off x="288758" y="1825624"/>
            <a:ext cx="11903242" cy="4863933"/>
          </a:xfrm>
        </p:spPr>
        <p:txBody>
          <a:bodyPr>
            <a:normAutofit fontScale="92500"/>
          </a:bodyPr>
          <a:lstStyle/>
          <a:p>
            <a:r>
              <a:rPr lang="en-US" dirty="0"/>
              <a:t>Romans 8:9-11</a:t>
            </a:r>
          </a:p>
          <a:p>
            <a:pPr lvl="1"/>
            <a:r>
              <a:rPr lang="en-US" dirty="0"/>
              <a:t>You, however, are not in the realm of the flesh but are in the realm of the Spirit, if indeed the Spirit of God lives in you. And if anyone does not have the Spirit of Christ, they do not belong to Christ. But if Christ is in you, then even though your body is subject to death because of sin, the Spirit gives life because of righteousness.  And if the Spirit of him who raised Jesus from the dead is living in you, he who raised Christ from the dead will also give life to your mortal bodies because of his Spirit who lives in you.</a:t>
            </a:r>
          </a:p>
          <a:p>
            <a:endParaRPr lang="en-US" dirty="0"/>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3835762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59903-11EC-4E63-877C-9315E24A5A19}"/>
              </a:ext>
            </a:extLst>
          </p:cNvPr>
          <p:cNvSpPr>
            <a:spLocks noGrp="1"/>
          </p:cNvSpPr>
          <p:nvPr>
            <p:ph type="title"/>
          </p:nvPr>
        </p:nvSpPr>
        <p:spPr>
          <a:xfrm>
            <a:off x="288758" y="433136"/>
            <a:ext cx="9333708" cy="898359"/>
          </a:xfrm>
        </p:spPr>
        <p:txBody>
          <a:bodyPr>
            <a:normAutofit fontScale="90000"/>
          </a:bodyPr>
          <a:lstStyle/>
          <a:p>
            <a:r>
              <a:rPr lang="en-US" dirty="0"/>
              <a:t>The Work of the Holy Spirit</a:t>
            </a:r>
          </a:p>
        </p:txBody>
      </p:sp>
      <p:sp>
        <p:nvSpPr>
          <p:cNvPr id="3" name="Content Placeholder 2">
            <a:extLst>
              <a:ext uri="{FF2B5EF4-FFF2-40B4-BE49-F238E27FC236}">
                <a16:creationId xmlns:a16="http://schemas.microsoft.com/office/drawing/2014/main" id="{4FDA1DE6-5D9D-44AD-8771-5524B71E9839}"/>
              </a:ext>
            </a:extLst>
          </p:cNvPr>
          <p:cNvSpPr>
            <a:spLocks noGrp="1"/>
          </p:cNvSpPr>
          <p:nvPr>
            <p:ph idx="1"/>
          </p:nvPr>
        </p:nvSpPr>
        <p:spPr>
          <a:xfrm>
            <a:off x="288758" y="1825624"/>
            <a:ext cx="11903242" cy="4863933"/>
          </a:xfrm>
        </p:spPr>
        <p:txBody>
          <a:bodyPr>
            <a:normAutofit/>
          </a:bodyPr>
          <a:lstStyle/>
          <a:p>
            <a:r>
              <a:rPr lang="en-US" dirty="0"/>
              <a:t>The Holy Spirit convicts the world.</a:t>
            </a:r>
          </a:p>
          <a:p>
            <a:r>
              <a:rPr lang="en-US" dirty="0"/>
              <a:t>The Holy Spirit resides in the believer.</a:t>
            </a:r>
          </a:p>
          <a:p>
            <a:r>
              <a:rPr lang="en-US" dirty="0"/>
              <a:t>The Holy Spirit transforms the believer.</a:t>
            </a:r>
          </a:p>
          <a:p>
            <a:endParaRPr lang="en-US" dirty="0"/>
          </a:p>
          <a:p>
            <a:endParaRPr lang="en-US" dirty="0"/>
          </a:p>
          <a:p>
            <a:endParaRPr lang="en-US" dirty="0"/>
          </a:p>
          <a:p>
            <a:endParaRPr lang="en-US" dirty="0"/>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1194501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59903-11EC-4E63-877C-9315E24A5A19}"/>
              </a:ext>
            </a:extLst>
          </p:cNvPr>
          <p:cNvSpPr>
            <a:spLocks noGrp="1"/>
          </p:cNvSpPr>
          <p:nvPr>
            <p:ph type="title"/>
          </p:nvPr>
        </p:nvSpPr>
        <p:spPr>
          <a:xfrm>
            <a:off x="288758" y="433136"/>
            <a:ext cx="9333708" cy="898359"/>
          </a:xfrm>
        </p:spPr>
        <p:txBody>
          <a:bodyPr>
            <a:normAutofit fontScale="90000"/>
          </a:bodyPr>
          <a:lstStyle/>
          <a:p>
            <a:r>
              <a:rPr lang="en-US" dirty="0"/>
              <a:t>The Work of the Holy Spirit</a:t>
            </a:r>
          </a:p>
        </p:txBody>
      </p:sp>
      <p:sp>
        <p:nvSpPr>
          <p:cNvPr id="3" name="Content Placeholder 2">
            <a:extLst>
              <a:ext uri="{FF2B5EF4-FFF2-40B4-BE49-F238E27FC236}">
                <a16:creationId xmlns:a16="http://schemas.microsoft.com/office/drawing/2014/main" id="{4FDA1DE6-5D9D-44AD-8771-5524B71E9839}"/>
              </a:ext>
            </a:extLst>
          </p:cNvPr>
          <p:cNvSpPr>
            <a:spLocks noGrp="1"/>
          </p:cNvSpPr>
          <p:nvPr>
            <p:ph idx="1"/>
          </p:nvPr>
        </p:nvSpPr>
        <p:spPr>
          <a:xfrm>
            <a:off x="288758" y="1825624"/>
            <a:ext cx="11903242" cy="4863933"/>
          </a:xfrm>
        </p:spPr>
        <p:txBody>
          <a:bodyPr>
            <a:normAutofit/>
          </a:bodyPr>
          <a:lstStyle/>
          <a:p>
            <a:r>
              <a:rPr lang="en-US" dirty="0"/>
              <a:t>Galatians 5:16-25</a:t>
            </a:r>
          </a:p>
          <a:p>
            <a:pPr lvl="1"/>
            <a:r>
              <a:rPr lang="en-US" dirty="0"/>
              <a:t>So I say, walk by the Spirit, and you will not gratify the desires of the flesh…the fruit of the Spirit is love, joy, peace, forbearance, kindness, goodness, faithfulness, gentleness and self-control…</a:t>
            </a:r>
          </a:p>
          <a:p>
            <a:endParaRPr lang="en-US" dirty="0"/>
          </a:p>
          <a:p>
            <a:endParaRPr lang="en-US" dirty="0"/>
          </a:p>
          <a:p>
            <a:endParaRPr lang="en-US" dirty="0"/>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32803624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27791FDCC36EB4EB938CA196D1FE4FC" ma:contentTypeVersion="18" ma:contentTypeDescription="Create a new document." ma:contentTypeScope="" ma:versionID="c7b63b5ec9b7cf332119d63f8869d8af">
  <xsd:schema xmlns:xsd="http://www.w3.org/2001/XMLSchema" xmlns:xs="http://www.w3.org/2001/XMLSchema" xmlns:p="http://schemas.microsoft.com/office/2006/metadata/properties" xmlns:ns3="3db8d3e1-fbc9-4b06-94e9-db024adacce6" xmlns:ns4="7cd25296-0b96-4c96-9c20-a19f9557beae" targetNamespace="http://schemas.microsoft.com/office/2006/metadata/properties" ma:root="true" ma:fieldsID="836ea8dd184c5575dd1d3cfcd666a53b" ns3:_="" ns4:_="">
    <xsd:import namespace="3db8d3e1-fbc9-4b06-94e9-db024adacce6"/>
    <xsd:import namespace="7cd25296-0b96-4c96-9c20-a19f9557bea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OCR" minOccurs="0"/>
                <xsd:element ref="ns4:SharedWithUsers" minOccurs="0"/>
                <xsd:element ref="ns4:SharedWithDetails" minOccurs="0"/>
                <xsd:element ref="ns4:SharingHintHash" minOccurs="0"/>
                <xsd:element ref="ns3:MediaServiceAutoKeyPoints" minOccurs="0"/>
                <xsd:element ref="ns3:MediaServiceKeyPoints" minOccurs="0"/>
                <xsd:element ref="ns3:MediaServiceGenerationTime" minOccurs="0"/>
                <xsd:element ref="ns3:MediaServiceEventHashCode" minOccurs="0"/>
                <xsd:element ref="ns3:MediaServiceObjectDetectorVersions" minOccurs="0"/>
                <xsd:element ref="ns3:_activity" minOccurs="0"/>
                <xsd:element ref="ns3:MediaServiceSystemTags" minOccurs="0"/>
                <xsd:element ref="ns3:MediaServiceLocation" minOccurs="0"/>
                <xsd:element ref="ns3:MediaLengthInSecond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b8d3e1-fbc9-4b06-94e9-db024adacc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_activity" ma:index="21" nillable="true" ma:displayName="_activity" ma:hidden="true" ma:internalName="_activity">
      <xsd:simpleType>
        <xsd:restriction base="dms:Note"/>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Location" ma:index="23" nillable="true" ma:displayName="Location" ma:indexed="true" ma:internalName="MediaServiceLocation" ma:readOnly="true">
      <xsd:simpleType>
        <xsd:restriction base="dms:Text"/>
      </xsd:simpleType>
    </xsd:element>
    <xsd:element name="MediaLengthInSeconds" ma:index="24" nillable="true" ma:displayName="MediaLengthInSeconds" ma:hidden="true" ma:internalName="MediaLengthInSeconds" ma:readOnly="true">
      <xsd:simpleType>
        <xsd:restriction base="dms:Unknown"/>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cd25296-0b96-4c96-9c20-a19f9557beae"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3db8d3e1-fbc9-4b06-94e9-db024adacce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90502E1-9CB3-4F9F-A12E-40AC88797B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b8d3e1-fbc9-4b06-94e9-db024adacce6"/>
    <ds:schemaRef ds:uri="7cd25296-0b96-4c96-9c20-a19f9557be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EE2EFBD-C8F9-4DFC-9D30-7DEFE696BAA6}">
  <ds:schemaRefs>
    <ds:schemaRef ds:uri="http://schemas.microsoft.com/office/2006/documentManagement/types"/>
    <ds:schemaRef ds:uri="http://schemas.microsoft.com/office/infopath/2007/PartnerControls"/>
    <ds:schemaRef ds:uri="http://purl.org/dc/dcmitype/"/>
    <ds:schemaRef ds:uri="http://purl.org/dc/terms/"/>
    <ds:schemaRef ds:uri="http://www.w3.org/XML/1998/namespace"/>
    <ds:schemaRef ds:uri="http://schemas.openxmlformats.org/package/2006/metadata/core-properties"/>
    <ds:schemaRef ds:uri="7cd25296-0b96-4c96-9c20-a19f9557beae"/>
    <ds:schemaRef ds:uri="3db8d3e1-fbc9-4b06-94e9-db024adacce6"/>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E67A0C70-ACE3-4F7C-9F35-05F84E3B1F7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1274</TotalTime>
  <Words>917</Words>
  <Application>Microsoft Office PowerPoint</Application>
  <PresentationFormat>Widescreen</PresentationFormat>
  <Paragraphs>150</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Trebuchet MS</vt:lpstr>
      <vt:lpstr>Office Theme</vt:lpstr>
      <vt:lpstr>People of       the Spirit</vt:lpstr>
      <vt:lpstr>The Gift of the Holy Spirit</vt:lpstr>
      <vt:lpstr>The Gift of the Holy Spirit</vt:lpstr>
      <vt:lpstr>The Work of the Holy Spirit</vt:lpstr>
      <vt:lpstr>The Work of the Holy Spirit</vt:lpstr>
      <vt:lpstr>The Work of the Holy Spirit</vt:lpstr>
      <vt:lpstr>The Work of the Holy Spirit</vt:lpstr>
      <vt:lpstr>The Work of the Holy Spirit</vt:lpstr>
      <vt:lpstr>The Work of the Holy Spirit</vt:lpstr>
      <vt:lpstr>The Work of the Holy Spirit</vt:lpstr>
      <vt:lpstr>The Work of the Holy Spirit</vt:lpstr>
      <vt:lpstr>Spirit-Prompted Speech</vt:lpstr>
      <vt:lpstr>Spirit-Prompted Speech</vt:lpstr>
      <vt:lpstr>Spirit-Prompted Speech</vt:lpstr>
      <vt:lpstr>Spirit-Prompted Speech</vt:lpstr>
      <vt:lpstr>Spirit-Prompted Speech</vt:lpstr>
      <vt:lpstr>Spirit-Prompted Speech</vt:lpstr>
      <vt:lpstr>Spirit-Prompted Speech</vt:lpstr>
      <vt:lpstr>People of the Spirit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 Carter</dc:creator>
  <cp:lastModifiedBy>Brandon Carter</cp:lastModifiedBy>
  <cp:revision>71</cp:revision>
  <dcterms:created xsi:type="dcterms:W3CDTF">2024-01-12T19:11:02Z</dcterms:created>
  <dcterms:modified xsi:type="dcterms:W3CDTF">2025-07-13T13:34:48Z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0x010100027791FDCC36EB4EB938CA196D1FE4FC</vt:lpwstr>
  </property>
</Properties>
</file>